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5"/>
  </p:notesMasterIdLst>
  <p:handoutMasterIdLst>
    <p:handoutMasterId r:id="rId66"/>
  </p:handoutMasterIdLst>
  <p:sldIdLst>
    <p:sldId id="375" r:id="rId5"/>
    <p:sldId id="431" r:id="rId6"/>
    <p:sldId id="377" r:id="rId7"/>
    <p:sldId id="427" r:id="rId8"/>
    <p:sldId id="428" r:id="rId9"/>
    <p:sldId id="426" r:id="rId10"/>
    <p:sldId id="376" r:id="rId11"/>
    <p:sldId id="378" r:id="rId12"/>
    <p:sldId id="379" r:id="rId13"/>
    <p:sldId id="417" r:id="rId14"/>
    <p:sldId id="418" r:id="rId15"/>
    <p:sldId id="432" r:id="rId16"/>
    <p:sldId id="408" r:id="rId17"/>
    <p:sldId id="380" r:id="rId18"/>
    <p:sldId id="298" r:id="rId19"/>
    <p:sldId id="433" r:id="rId20"/>
    <p:sldId id="381" r:id="rId21"/>
    <p:sldId id="412" r:id="rId22"/>
    <p:sldId id="382" r:id="rId23"/>
    <p:sldId id="434" r:id="rId24"/>
    <p:sldId id="383" r:id="rId25"/>
    <p:sldId id="384" r:id="rId26"/>
    <p:sldId id="385" r:id="rId27"/>
    <p:sldId id="386" r:id="rId28"/>
    <p:sldId id="387" r:id="rId29"/>
    <p:sldId id="388" r:id="rId30"/>
    <p:sldId id="435" r:id="rId31"/>
    <p:sldId id="389" r:id="rId32"/>
    <p:sldId id="392" r:id="rId33"/>
    <p:sldId id="393" r:id="rId34"/>
    <p:sldId id="394" r:id="rId35"/>
    <p:sldId id="400" r:id="rId36"/>
    <p:sldId id="401" r:id="rId37"/>
    <p:sldId id="402" r:id="rId38"/>
    <p:sldId id="395" r:id="rId39"/>
    <p:sldId id="403" r:id="rId40"/>
    <p:sldId id="404" r:id="rId41"/>
    <p:sldId id="405" r:id="rId42"/>
    <p:sldId id="396" r:id="rId43"/>
    <p:sldId id="406" r:id="rId44"/>
    <p:sldId id="407" r:id="rId45"/>
    <p:sldId id="422" r:id="rId46"/>
    <p:sldId id="399" r:id="rId47"/>
    <p:sldId id="409" r:id="rId48"/>
    <p:sldId id="430" r:id="rId49"/>
    <p:sldId id="429" r:id="rId50"/>
    <p:sldId id="436" r:id="rId51"/>
    <p:sldId id="411" r:id="rId52"/>
    <p:sldId id="416" r:id="rId53"/>
    <p:sldId id="413" r:id="rId54"/>
    <p:sldId id="414" r:id="rId55"/>
    <p:sldId id="415" r:id="rId56"/>
    <p:sldId id="437" r:id="rId57"/>
    <p:sldId id="419" r:id="rId58"/>
    <p:sldId id="420" r:id="rId59"/>
    <p:sldId id="421" r:id="rId60"/>
    <p:sldId id="424" r:id="rId61"/>
    <p:sldId id="423" r:id="rId62"/>
    <p:sldId id="425" r:id="rId63"/>
    <p:sldId id="438" r:id="rId6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>
        <p:scale>
          <a:sx n="72" d="100"/>
          <a:sy n="72" d="100"/>
        </p:scale>
        <p:origin x="7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cikit-image/skimage-tutorials/blob/main/lectures/solutions/adv3_panorama-stitching-solution.ipyn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4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6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Introduction to 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047745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Another </a:t>
                </a:r>
                <a:r>
                  <a:rPr lang="en-US" sz="3300" b="1" dirty="0">
                    <a:latin typeface="+mn-lt"/>
                  </a:rPr>
                  <a:t>linear model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Huber estimator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1970s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8.1.3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is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8.2.3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2086458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target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0: Nearest-neighbor</a:t>
            </a:r>
          </a:p>
          <a:p>
            <a:r>
              <a:rPr lang="en-US" sz="2800" dirty="0">
                <a:latin typeface="+mn-lt"/>
              </a:rPr>
              <a:t>1: Bi-linear (default)</a:t>
            </a:r>
          </a:p>
          <a:p>
            <a:r>
              <a:rPr lang="en-US" sz="2800" dirty="0">
                <a:latin typeface="+mn-lt"/>
              </a:rPr>
              <a:t>2: Bi-quadratic</a:t>
            </a:r>
          </a:p>
          <a:p>
            <a:r>
              <a:rPr lang="en-US" sz="2800" dirty="0">
                <a:latin typeface="+mn-lt"/>
              </a:rPr>
              <a:t>3: Bi-cubic</a:t>
            </a:r>
          </a:p>
          <a:p>
            <a:r>
              <a:rPr lang="en-US" sz="2800" dirty="0">
                <a:latin typeface="+mn-lt"/>
              </a:rPr>
              <a:t>4: Bi-quartic</a:t>
            </a:r>
          </a:p>
          <a:p>
            <a:r>
              <a:rPr lang="en-US" sz="2800" dirty="0">
                <a:latin typeface="+mn-lt"/>
              </a:rPr>
              <a:t>5: 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 Bs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Example for image blending with Scikit Image in GitHub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the same position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2-4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least squares solution of linear set of equations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34611</TotalTime>
  <Words>2383</Words>
  <Application>Microsoft Office PowerPoint</Application>
  <PresentationFormat>Widescreen</PresentationFormat>
  <Paragraphs>431</Paragraphs>
  <Slides>60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Introduction to Image Stitching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1049</cp:revision>
  <cp:lastPrinted>2019-03-10T03:16:43Z</cp:lastPrinted>
  <dcterms:created xsi:type="dcterms:W3CDTF">2013-02-15T23:12:42Z</dcterms:created>
  <dcterms:modified xsi:type="dcterms:W3CDTF">2023-03-31T22:25:04Z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